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1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4"/>
    <p:sldMasterId id="2147483667" r:id="rId5"/>
    <p:sldMasterId id="2147483673" r:id="rId6"/>
    <p:sldMasterId id="2147483679" r:id="rId7"/>
    <p:sldMasterId id="2147483685" r:id="rId8"/>
    <p:sldMasterId id="2147483691" r:id="rId9"/>
    <p:sldMasterId id="2147483697" r:id="rId10"/>
    <p:sldMasterId id="2147483703" r:id="rId11"/>
    <p:sldMasterId id="2147483715" r:id="rId12"/>
    <p:sldMasterId id="2147483709" r:id="rId13"/>
    <p:sldMasterId id="2147483721" r:id="rId14"/>
    <p:sldMasterId id="2147483727" r:id="rId15"/>
  </p:sldMasterIdLst>
  <p:notesMasterIdLst>
    <p:notesMasterId r:id="rId22"/>
  </p:notesMasterIdLst>
  <p:handoutMasterIdLst>
    <p:handoutMasterId r:id="rId23"/>
  </p:handoutMasterIdLst>
  <p:sldIdLst>
    <p:sldId id="474" r:id="rId16"/>
    <p:sldId id="488" r:id="rId17"/>
    <p:sldId id="493" r:id="rId18"/>
    <p:sldId id="492" r:id="rId19"/>
    <p:sldId id="489" r:id="rId20"/>
    <p:sldId id="490" r:id="rId21"/>
  </p:sldIdLst>
  <p:sldSz cx="9906000" cy="6858000" type="A4"/>
  <p:notesSz cx="6858000" cy="9144000"/>
  <p:embeddedFontLst>
    <p:embeddedFont>
      <p:font typeface="ABeeZee" panose="020B060402020202020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Slab" pitchFamily="2" charset="0"/>
      <p:regular r:id="rId32"/>
      <p:bold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5A7632-071C-4311-9B5E-BDF1D76673F2}">
          <p14:sldIdLst>
            <p14:sldId id="474"/>
          </p14:sldIdLst>
        </p14:section>
        <p14:section name="Overview" id="{58EEDC52-FB1B-491F-A68F-B6A0CBF0B098}">
          <p14:sldIdLst>
            <p14:sldId id="488"/>
            <p14:sldId id="493"/>
            <p14:sldId id="492"/>
            <p14:sldId id="489"/>
            <p14:sldId id="4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33E4BA-E012-CD07-1FD3-0F30CCFF34BF}" name="Charlie Cutler" initials="CC" userId="S::Charlie.Cutler@unitedlearning.org.uk::c5b094de-3707-4aae-994d-70175e9a14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ie Cutler" initials="CC" lastIdx="15" clrIdx="0">
    <p:extLst>
      <p:ext uri="{19B8F6BF-5375-455C-9EA6-DF929625EA0E}">
        <p15:presenceInfo xmlns:p15="http://schemas.microsoft.com/office/powerpoint/2012/main" userId="S::Charlie.Cutler@unitedlearning.org.uk::c5b094de-3707-4aae-994d-70175e9a1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E5D9"/>
    <a:srgbClr val="E6E0ED"/>
    <a:srgbClr val="E6E6E6"/>
    <a:srgbClr val="6E6E6D"/>
    <a:srgbClr val="CCA68C"/>
    <a:srgbClr val="8262A6"/>
    <a:srgbClr val="3E9C64"/>
    <a:srgbClr val="D17E3F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C5646F-7A02-277D-33A6-C7A89811CE33}" v="106" dt="2026-07-14T14:39:08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90" autoAdjust="0"/>
    <p:restoredTop sz="88369" autoAdjust="0"/>
  </p:normalViewPr>
  <p:slideViewPr>
    <p:cSldViewPr snapToGrid="0">
      <p:cViewPr varScale="1">
        <p:scale>
          <a:sx n="84" d="100"/>
          <a:sy n="84" d="100"/>
        </p:scale>
        <p:origin x="16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8" d="100"/>
        <a:sy n="178" d="100"/>
      </p:scale>
      <p:origin x="0" y="-69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21" Type="http://schemas.openxmlformats.org/officeDocument/2006/relationships/slide" Target="slides/slide6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042433-7471-4BF9-9454-362971E083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426AA-D9C7-4D34-926F-EEDA1CC247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0CAA-05EE-4C9B-87E1-B84DD3F9BCC4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AA67F-0E09-493E-B802-2C4BF9A8D3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0010E-F8C8-404A-82FF-B1A0AE7B82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0B46-7623-4305-AEF1-309F386B2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61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3110-32D0-4452-834B-9411AA728368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F7F3D-A76E-462C-91BC-6AD2B2EF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3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F7F3D-A76E-462C-91BC-6AD2B2EFE7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2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D1BF8-E385-393B-3763-B6B1ED3CD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5B4977-0364-FFCD-80A7-FDF1BDE7BA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ED1E4A-ED36-ECCF-689C-DFD1B4DBF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00CF7-963E-C469-C9C7-3CE848D4C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F7F3D-A76E-462C-91BC-6AD2B2EFE7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4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C6D72-4092-5A25-D828-641AE87DC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C08ED7-57EC-1131-19CD-41581480F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985647-8072-94FA-8195-EAB1E008E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C83C6-10F0-0DCB-7D6E-010081390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F7F3D-A76E-462C-91BC-6AD2B2EFE7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41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05C55-D81E-6424-C55D-EF0623B41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83702-90F3-DD4D-44B3-88AA41042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6E153E-110D-039F-F242-C75F5BADF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21469-4175-EAB8-BB45-554B42635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F7F3D-A76E-462C-91BC-6AD2B2EFE7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5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17EEB-EC2F-54D7-47AB-7C82249F3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BD6597-F4B6-DCC2-4E22-20D76B00A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B41946-71C6-17E1-00A7-5E320E004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AF747-89E3-5416-3B03-B06D28F8B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F7F3D-A76E-462C-91BC-6AD2B2EFE7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5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9838CD0-0626-4A28-B004-F509C6BF3056}"/>
              </a:ext>
            </a:extLst>
          </p:cNvPr>
          <p:cNvSpPr/>
          <p:nvPr userDrawn="1"/>
        </p:nvSpPr>
        <p:spPr>
          <a:xfrm>
            <a:off x="-15314" y="275918"/>
            <a:ext cx="9271074" cy="933964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780003-00DD-4595-9E44-33DCE8987FF6}"/>
              </a:ext>
            </a:extLst>
          </p:cNvPr>
          <p:cNvSpPr/>
          <p:nvPr userDrawn="1"/>
        </p:nvSpPr>
        <p:spPr>
          <a:xfrm rot="5400000">
            <a:off x="6309621" y="3247908"/>
            <a:ext cx="6866877" cy="3533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3A7B9E-DC17-43CF-8093-3192937D4031}"/>
              </a:ext>
            </a:extLst>
          </p:cNvPr>
          <p:cNvSpPr/>
          <p:nvPr userDrawn="1"/>
        </p:nvSpPr>
        <p:spPr>
          <a:xfrm rot="10800000" flipH="1" flipV="1">
            <a:off x="-10158" y="5276446"/>
            <a:ext cx="3139438" cy="866547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1443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1443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EEB8C-27D4-467D-A071-6C028CDF1C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" y="5381440"/>
            <a:ext cx="2493010" cy="636237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95F5AE8-262F-4A96-A7BC-E431F91E910D}"/>
              </a:ext>
            </a:extLst>
          </p:cNvPr>
          <p:cNvSpPr/>
          <p:nvPr userDrawn="1"/>
        </p:nvSpPr>
        <p:spPr>
          <a:xfrm>
            <a:off x="0" y="2359626"/>
            <a:ext cx="2407920" cy="451271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237159" y="55977"/>
                </a:lnTo>
                <a:lnTo>
                  <a:pt x="1435" y="0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US" sz="2000" b="1">
                <a:solidFill>
                  <a:srgbClr val="FFFFFF"/>
                </a:solidFill>
                <a:latin typeface="ABeeZee" panose="02000000000000000000" pitchFamily="2" charset="0"/>
                <a:ea typeface="Roboto Slab" pitchFamily="2" charset="0"/>
              </a:rPr>
              <a:t>For Teachers</a:t>
            </a:r>
            <a:endParaRPr lang="en-GB" sz="2400" b="1">
              <a:solidFill>
                <a:srgbClr val="FFFFFF"/>
              </a:solidFill>
              <a:latin typeface="ABeeZee" panose="02000000000000000000" pitchFamily="2" charset="0"/>
              <a:ea typeface="Roboto Slab" pitchFamily="2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F82A0D5-0681-48D2-9697-44B18343EC74}"/>
              </a:ext>
            </a:extLst>
          </p:cNvPr>
          <p:cNvSpPr/>
          <p:nvPr userDrawn="1"/>
        </p:nvSpPr>
        <p:spPr>
          <a:xfrm>
            <a:off x="1" y="1421686"/>
            <a:ext cx="5624944" cy="684206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  <a:gd name="connsiteX0" fmla="*/ 1435 w 8566014"/>
              <a:gd name="connsiteY0" fmla="*/ 7820 h 6431769"/>
              <a:gd name="connsiteX1" fmla="*/ 2567 w 8566014"/>
              <a:gd name="connsiteY1" fmla="*/ 6431769 h 6431769"/>
              <a:gd name="connsiteX2" fmla="*/ 8566014 w 8566014"/>
              <a:gd name="connsiteY2" fmla="*/ 6398949 h 6431769"/>
              <a:gd name="connsiteX3" fmla="*/ 8368737 w 8566014"/>
              <a:gd name="connsiteY3" fmla="*/ 0 h 6431769"/>
              <a:gd name="connsiteX4" fmla="*/ 1435 w 8566014"/>
              <a:gd name="connsiteY4" fmla="*/ 7820 h 6431769"/>
              <a:gd name="connsiteX0" fmla="*/ 1435 w 8566014"/>
              <a:gd name="connsiteY0" fmla="*/ -1 h 6423948"/>
              <a:gd name="connsiteX1" fmla="*/ 2567 w 8566014"/>
              <a:gd name="connsiteY1" fmla="*/ 6423948 h 6423948"/>
              <a:gd name="connsiteX2" fmla="*/ 8566014 w 8566014"/>
              <a:gd name="connsiteY2" fmla="*/ 6391128 h 6423948"/>
              <a:gd name="connsiteX3" fmla="*/ 8275072 w 8566014"/>
              <a:gd name="connsiteY3" fmla="*/ 39875 h 6423948"/>
              <a:gd name="connsiteX4" fmla="*/ 1435 w 8566014"/>
              <a:gd name="connsiteY4" fmla="*/ -1 h 6423948"/>
              <a:gd name="connsiteX0" fmla="*/ 1435 w 8566014"/>
              <a:gd name="connsiteY0" fmla="*/ -1 h 6423948"/>
              <a:gd name="connsiteX1" fmla="*/ 2567 w 8566014"/>
              <a:gd name="connsiteY1" fmla="*/ 6423948 h 6423948"/>
              <a:gd name="connsiteX2" fmla="*/ 8566014 w 8566014"/>
              <a:gd name="connsiteY2" fmla="*/ 6391128 h 6423948"/>
              <a:gd name="connsiteX3" fmla="*/ 8364990 w 8566014"/>
              <a:gd name="connsiteY3" fmla="*/ 39875 h 6423948"/>
              <a:gd name="connsiteX4" fmla="*/ 1435 w 8566014"/>
              <a:gd name="connsiteY4" fmla="*/ -1 h 6423948"/>
              <a:gd name="connsiteX0" fmla="*/ 1435 w 8566014"/>
              <a:gd name="connsiteY0" fmla="*/ -1 h 6423948"/>
              <a:gd name="connsiteX1" fmla="*/ 2567 w 8566014"/>
              <a:gd name="connsiteY1" fmla="*/ 6423948 h 6423948"/>
              <a:gd name="connsiteX2" fmla="*/ 8566014 w 8566014"/>
              <a:gd name="connsiteY2" fmla="*/ 6391128 h 6423948"/>
              <a:gd name="connsiteX3" fmla="*/ 8439257 w 8566014"/>
              <a:gd name="connsiteY3" fmla="*/ 39875 h 6423948"/>
              <a:gd name="connsiteX4" fmla="*/ 1435 w 8566014"/>
              <a:gd name="connsiteY4" fmla="*/ -1 h 64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8">
                <a:moveTo>
                  <a:pt x="1435" y="-1"/>
                </a:moveTo>
                <a:cubicBezTo>
                  <a:pt x="-3951" y="2141315"/>
                  <a:pt x="7953" y="4282632"/>
                  <a:pt x="2567" y="6423948"/>
                </a:cubicBezTo>
                <a:lnTo>
                  <a:pt x="8566014" y="6391128"/>
                </a:lnTo>
                <a:lnTo>
                  <a:pt x="8439257" y="39875"/>
                </a:lnTo>
                <a:lnTo>
                  <a:pt x="1435" y="-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232"/>
            <a:endParaRPr lang="en-GB">
              <a:solidFill>
                <a:srgbClr val="56565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6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5EB49B-4826-4C95-9114-E1AFF09470A6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37BEF76-B4A4-467E-8FD5-59E204D9FA27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656DB94-ADE0-4EF9-94F0-51CBEFF7A4AB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5F5DE52-0C96-44D4-AEB2-879F35CA4F9E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D5E2008-0020-499D-8C20-BBA55A50F563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F2099B33-2A68-4705-AA76-686C728076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8025AA4-E3C3-45B1-B63F-426203113AAD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312067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84C800-34AE-45CC-8985-808CC933CD2C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CF08F39-9EDD-4326-B639-0565B67E5F5D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09651FC-1F27-4ECF-AC35-FE9819162BD1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BD27FD2-796E-484F-BCDF-5043CBB01A2E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855019A-FAD2-44CF-9835-40097E4387A1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A7B56A4C-2A68-4F21-995A-9276D30FE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2871CFF8-485D-4F52-BD90-F5A94AE3DFFC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19239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013E2B-DA64-44C8-95C3-8F7889E6CDF1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A4AF540-461E-4C74-AB56-6D7AE3C35367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CB0DB5C-2E91-487E-AF2E-8F7BB1577162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609081-4BB6-4192-8ADE-7BB3F8AC58D8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AD09F17-D6D4-44CB-ABD5-ECFCC4CE2681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96C2724A-B545-4FE3-A165-79F59BCC86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FD2F83B3-6521-42D0-8C73-D0014EDE249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306449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5EB49B-4826-4C95-9114-E1AFF09470A6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37BEF76-B4A4-467E-8FD5-59E204D9FA27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656DB94-ADE0-4EF9-94F0-51CBEFF7A4AB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5F5DE52-0C96-44D4-AEB2-879F35CA4F9E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D5E2008-0020-499D-8C20-BBA55A50F563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F2099B33-2A68-4705-AA76-686C728076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8528B0E-62BE-4F39-B37A-ABE1DD7C30B7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689412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84C800-34AE-45CC-8985-808CC933CD2C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CF08F39-9EDD-4326-B639-0565B67E5F5D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09651FC-1F27-4ECF-AC35-FE9819162BD1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BD27FD2-796E-484F-BCDF-5043CBB01A2E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855019A-FAD2-44CF-9835-40097E4387A1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A7B56A4C-2A68-4F21-995A-9276D30FE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4F7B35ED-27BF-4E0B-8EED-71D82659ED8B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1140646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2E3567-ECE8-45F8-8E7F-5ADF31F6FCE3}"/>
              </a:ext>
            </a:extLst>
          </p:cNvPr>
          <p:cNvGrpSpPr/>
          <p:nvPr userDrawn="1"/>
        </p:nvGrpSpPr>
        <p:grpSpPr>
          <a:xfrm>
            <a:off x="8354346" y="-8676"/>
            <a:ext cx="1065321" cy="748952"/>
            <a:chOff x="7607201" y="-8675"/>
            <a:chExt cx="1065321" cy="748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FDC738-7579-4090-96FA-3189D09AC7E5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10FD1F7-76C5-47CA-9694-1FC94EDF2F22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05D9432-AAE6-4590-97BC-453BCABF4951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BD73E2-1774-49E9-B637-1EAC3620D40D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AC2BEA59-4812-4F11-AA92-8D6C468D75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900" y="159275"/>
              <a:ext cx="328851" cy="519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70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23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80EC94-2044-43E7-B7A1-DFEDD42A6492}"/>
              </a:ext>
            </a:extLst>
          </p:cNvPr>
          <p:cNvGrpSpPr/>
          <p:nvPr userDrawn="1"/>
        </p:nvGrpSpPr>
        <p:grpSpPr>
          <a:xfrm>
            <a:off x="8354346" y="-8676"/>
            <a:ext cx="1065321" cy="748952"/>
            <a:chOff x="7607201" y="-8675"/>
            <a:chExt cx="1065321" cy="7489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D74B71C-B1D6-489D-8C76-03582E923B94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21FDE94-19EE-4378-8D4B-AF9A09BA0462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CA87D81-5916-4DA3-B1EA-B3DB6D08CDBD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A32DB44-EBC2-453C-96D4-184F43883050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011D26AE-20F7-462F-8ABD-F200D39AB2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900" y="159275"/>
              <a:ext cx="328851" cy="519330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053E5F3-5500-4C01-9CB5-FB8E8FFA68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02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34AFAD-21ED-4588-B429-A3E8AC0DC2CF}"/>
              </a:ext>
            </a:extLst>
          </p:cNvPr>
          <p:cNvGrpSpPr/>
          <p:nvPr userDrawn="1"/>
        </p:nvGrpSpPr>
        <p:grpSpPr>
          <a:xfrm>
            <a:off x="8354346" y="-8676"/>
            <a:ext cx="1065321" cy="748952"/>
            <a:chOff x="7607201" y="-8675"/>
            <a:chExt cx="1065321" cy="74895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70AAAD-7DF7-4E9D-9BDF-A89A7CF704EC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EF0EE76-F997-49D0-99F3-2297CB019EA8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240323B-67DA-4C08-8BAE-6D70F689ABF7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07BD33F-3AFC-4BCB-ACA2-FC49AC3FDA5A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FF7F1266-6842-4254-AD24-017A0C65B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900" y="159275"/>
              <a:ext cx="328851" cy="519330"/>
            </a:xfrm>
            <a:prstGeom prst="rect">
              <a:avLst/>
            </a:prstGeom>
          </p:spPr>
        </p:pic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77D9B93-3E2C-41F5-B53C-BAEC124B73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766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B4C142-CCAE-42D5-BED3-A010BB76FD14}"/>
              </a:ext>
            </a:extLst>
          </p:cNvPr>
          <p:cNvGrpSpPr/>
          <p:nvPr userDrawn="1"/>
        </p:nvGrpSpPr>
        <p:grpSpPr>
          <a:xfrm>
            <a:off x="8354346" y="-8676"/>
            <a:ext cx="1065321" cy="748952"/>
            <a:chOff x="7607201" y="-8675"/>
            <a:chExt cx="1065321" cy="74895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5728A40-A623-413A-B45A-141E1F7FB419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D9AF2FB-3C77-4F31-BF06-8842179760DA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A2A04A6-A7EE-42EB-A39C-C9AFFA18C382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4F68A0A-60A1-43A9-A334-817ABD57D0C7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0190BFED-433B-428B-B903-149545193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900" y="159275"/>
              <a:ext cx="328851" cy="519330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5416463-9A72-452C-841F-7A402AE07D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6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938098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899621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11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C23B97-D235-4F5D-BF07-B628BBA1229B}"/>
              </a:ext>
            </a:extLst>
          </p:cNvPr>
          <p:cNvGrpSpPr/>
          <p:nvPr userDrawn="1"/>
        </p:nvGrpSpPr>
        <p:grpSpPr>
          <a:xfrm>
            <a:off x="8349699" y="-8877"/>
            <a:ext cx="1065321" cy="748952"/>
            <a:chOff x="7607082" y="-8675"/>
            <a:chExt cx="1065321" cy="748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0AC7D2-9A6D-4E16-9A4E-616476BCAC1C}"/>
                </a:ext>
              </a:extLst>
            </p:cNvPr>
            <p:cNvGrpSpPr/>
            <p:nvPr userDrawn="1"/>
          </p:nvGrpSpPr>
          <p:grpSpPr>
            <a:xfrm>
              <a:off x="7607082" y="-8675"/>
              <a:ext cx="1065321" cy="748952"/>
              <a:chOff x="7607082" y="-8675"/>
              <a:chExt cx="1065321" cy="74895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DFA927E-F24A-48B0-9294-C69246F7769F}"/>
                  </a:ext>
                </a:extLst>
              </p:cNvPr>
              <p:cNvSpPr/>
              <p:nvPr userDrawn="1"/>
            </p:nvSpPr>
            <p:spPr>
              <a:xfrm rot="16200000">
                <a:off x="7765267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57554DA-B43E-4ECC-864D-34C87395325A}"/>
                  </a:ext>
                </a:extLst>
              </p:cNvPr>
              <p:cNvSpPr/>
              <p:nvPr userDrawn="1"/>
            </p:nvSpPr>
            <p:spPr>
              <a:xfrm>
                <a:off x="7873371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0A1D3E0A-71D8-4A95-951C-FCD930D413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6036" y="174092"/>
              <a:ext cx="258562" cy="432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6829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47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ADA46E-BAD0-4B26-B652-A42E6EBA2203}"/>
              </a:ext>
            </a:extLst>
          </p:cNvPr>
          <p:cNvGrpSpPr/>
          <p:nvPr userDrawn="1"/>
        </p:nvGrpSpPr>
        <p:grpSpPr>
          <a:xfrm>
            <a:off x="8349699" y="-8877"/>
            <a:ext cx="1065321" cy="748952"/>
            <a:chOff x="7607082" y="-8675"/>
            <a:chExt cx="1065321" cy="7489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024B8B7-4220-4714-9F9B-8CEBEECFC568}"/>
                </a:ext>
              </a:extLst>
            </p:cNvPr>
            <p:cNvGrpSpPr/>
            <p:nvPr userDrawn="1"/>
          </p:nvGrpSpPr>
          <p:grpSpPr>
            <a:xfrm>
              <a:off x="7607082" y="-8675"/>
              <a:ext cx="1065321" cy="748952"/>
              <a:chOff x="7607082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9A6B940-B111-40AE-8883-8296FDBC8F01}"/>
                  </a:ext>
                </a:extLst>
              </p:cNvPr>
              <p:cNvSpPr/>
              <p:nvPr userDrawn="1"/>
            </p:nvSpPr>
            <p:spPr>
              <a:xfrm rot="16200000">
                <a:off x="7765267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CF36D99-FF54-499A-BE49-50F33588D407}"/>
                  </a:ext>
                </a:extLst>
              </p:cNvPr>
              <p:cNvSpPr/>
              <p:nvPr userDrawn="1"/>
            </p:nvSpPr>
            <p:spPr>
              <a:xfrm>
                <a:off x="7873371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D55EE058-EFAB-4702-9701-7BDDE38CBA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6036" y="174092"/>
              <a:ext cx="258562" cy="432138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9353457-C7A3-4D43-A0A9-2700638A2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12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9342F0-2343-4333-B15C-9E7035638F45}"/>
              </a:ext>
            </a:extLst>
          </p:cNvPr>
          <p:cNvGrpSpPr/>
          <p:nvPr userDrawn="1"/>
        </p:nvGrpSpPr>
        <p:grpSpPr>
          <a:xfrm>
            <a:off x="8349699" y="-8877"/>
            <a:ext cx="1065321" cy="748952"/>
            <a:chOff x="7607082" y="-8675"/>
            <a:chExt cx="1065321" cy="74895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A081E1-5142-427B-9262-95FDC32AADDC}"/>
                </a:ext>
              </a:extLst>
            </p:cNvPr>
            <p:cNvGrpSpPr/>
            <p:nvPr userDrawn="1"/>
          </p:nvGrpSpPr>
          <p:grpSpPr>
            <a:xfrm>
              <a:off x="7607082" y="-8675"/>
              <a:ext cx="1065321" cy="748952"/>
              <a:chOff x="7607082" y="-8675"/>
              <a:chExt cx="1065321" cy="748952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7A70833-B1BB-482B-BAEF-33CA51DAEAB2}"/>
                  </a:ext>
                </a:extLst>
              </p:cNvPr>
              <p:cNvSpPr/>
              <p:nvPr userDrawn="1"/>
            </p:nvSpPr>
            <p:spPr>
              <a:xfrm rot="16200000">
                <a:off x="7765267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E430FA4-CE98-42C6-A468-92289836D65B}"/>
                  </a:ext>
                </a:extLst>
              </p:cNvPr>
              <p:cNvSpPr/>
              <p:nvPr userDrawn="1"/>
            </p:nvSpPr>
            <p:spPr>
              <a:xfrm>
                <a:off x="7873371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F2E64AC8-C45E-4A64-8CB1-4A86E8BDC1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6036" y="174092"/>
              <a:ext cx="258562" cy="432138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277720B-CBBA-4642-B957-F35C4E29F8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5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97B158-6696-43E1-90C5-B84621C9757B}"/>
              </a:ext>
            </a:extLst>
          </p:cNvPr>
          <p:cNvGrpSpPr/>
          <p:nvPr userDrawn="1"/>
        </p:nvGrpSpPr>
        <p:grpSpPr>
          <a:xfrm>
            <a:off x="8349699" y="-8877"/>
            <a:ext cx="1065321" cy="748952"/>
            <a:chOff x="7607082" y="-8675"/>
            <a:chExt cx="1065321" cy="74895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881A53-018C-42E1-B9CF-393DAA29085E}"/>
                </a:ext>
              </a:extLst>
            </p:cNvPr>
            <p:cNvGrpSpPr/>
            <p:nvPr userDrawn="1"/>
          </p:nvGrpSpPr>
          <p:grpSpPr>
            <a:xfrm>
              <a:off x="7607082" y="-8675"/>
              <a:ext cx="1065321" cy="748952"/>
              <a:chOff x="7607082" y="-8675"/>
              <a:chExt cx="1065321" cy="74895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018FDE1-9F3D-4FC5-844E-45FF416721CC}"/>
                  </a:ext>
                </a:extLst>
              </p:cNvPr>
              <p:cNvSpPr/>
              <p:nvPr userDrawn="1"/>
            </p:nvSpPr>
            <p:spPr>
              <a:xfrm rot="16200000">
                <a:off x="7765267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1ADCDB3-AE5E-4FE1-83DF-95680301E7A1}"/>
                  </a:ext>
                </a:extLst>
              </p:cNvPr>
              <p:cNvSpPr/>
              <p:nvPr userDrawn="1"/>
            </p:nvSpPr>
            <p:spPr>
              <a:xfrm>
                <a:off x="7873371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622724D3-9DDE-406A-8DA1-3CCAE4864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6036" y="174092"/>
              <a:ext cx="258562" cy="432138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8A8DF28-91AB-4303-BDB6-AF9922966C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431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8833AE-BD6A-4F06-B24E-AD68C3F6F542}"/>
              </a:ext>
            </a:extLst>
          </p:cNvPr>
          <p:cNvGrpSpPr/>
          <p:nvPr userDrawn="1"/>
        </p:nvGrpSpPr>
        <p:grpSpPr>
          <a:xfrm>
            <a:off x="8354346" y="-8877"/>
            <a:ext cx="1065321" cy="748952"/>
            <a:chOff x="7607201" y="-8675"/>
            <a:chExt cx="1065321" cy="748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89C453F-FB45-4815-9919-B0DCF958F8CB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9B45A64-AE5B-4785-97F7-76A0132382D5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506C07C-DA68-4FBB-9AF7-AFA28F20780A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67C4D5E-F5F8-4CA4-9B09-310908BF3D6E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994CA62B-835B-4208-8990-296501255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760" y="168762"/>
              <a:ext cx="363996" cy="438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140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98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CC4004-4F7A-425D-BA0D-C35435081017}"/>
              </a:ext>
            </a:extLst>
          </p:cNvPr>
          <p:cNvGrpSpPr/>
          <p:nvPr userDrawn="1"/>
        </p:nvGrpSpPr>
        <p:grpSpPr>
          <a:xfrm>
            <a:off x="8354346" y="-8877"/>
            <a:ext cx="1065321" cy="748952"/>
            <a:chOff x="7607201" y="-8675"/>
            <a:chExt cx="1065321" cy="7489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D6889D1-56FD-40FD-8F59-60D7455D7DDF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E630896-3BE0-4ACC-8B7E-0A288FFEBB17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49E9C02-8288-465D-889B-390DF33E3A26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A307499-D38C-4954-A660-2E4E4EA0656D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895FA121-B1AA-4650-9943-6C176495CD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760" y="168762"/>
              <a:ext cx="363996" cy="438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628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6D61A5-8DBB-4546-9C63-C354BD9C25D8}"/>
              </a:ext>
            </a:extLst>
          </p:cNvPr>
          <p:cNvGrpSpPr/>
          <p:nvPr userDrawn="1"/>
        </p:nvGrpSpPr>
        <p:grpSpPr>
          <a:xfrm>
            <a:off x="8354346" y="-8877"/>
            <a:ext cx="1065321" cy="748952"/>
            <a:chOff x="7607201" y="-8675"/>
            <a:chExt cx="1065321" cy="74895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53FE027-A4BF-4B44-A866-8609C6337BE9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88376D9-5C44-464B-B2A5-A5941B3DCC6C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2C50621-5F6A-43DA-8B17-29B6A54DAB19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19F7E1-E054-4BC8-9764-ACCC69FAFB7B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5757F00C-07FC-4901-B697-6858F4AB52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760" y="168762"/>
              <a:ext cx="363996" cy="438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8964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013E2B-DA64-44C8-95C3-8F7889E6CDF1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A4AF540-461E-4C74-AB56-6D7AE3C35367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CB0DB5C-2E91-487E-AF2E-8F7BB1577162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609081-4BB6-4192-8ADE-7BB3F8AC58D8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AD09F17-D6D4-44CB-ABD5-ECFCC4CE2681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96C2724A-B545-4FE3-A165-79F59BCC86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79ED71EB-9A59-4C6F-AB4C-7FBE7B07E77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>
            <a:lvl1pPr>
              <a:defRPr>
                <a:noFill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73625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14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5EB49B-4826-4C95-9114-E1AFF09470A6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37BEF76-B4A4-467E-8FD5-59E204D9FA27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656DB94-ADE0-4EF9-94F0-51CBEFF7A4AB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5F5DE52-0C96-44D4-AEB2-879F35CA4F9E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D5E2008-0020-499D-8C20-BBA55A50F563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F2099B33-2A68-4705-AA76-686C728076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8025AA4-E3C3-45B1-B63F-426203113AAD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572727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84C800-34AE-45CC-8985-808CC933CD2C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CF08F39-9EDD-4326-B639-0565B67E5F5D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09651FC-1F27-4ECF-AC35-FE9819162BD1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BD27FD2-796E-484F-BCDF-5043CBB01A2E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855019A-FAD2-44CF-9835-40097E4387A1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A7B56A4C-2A68-4F21-995A-9276D30FE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2871CFF8-485D-4F52-BD90-F5A94AE3DFFC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1084538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6CA87B-E2C2-4ED9-A202-61F6F26753A0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051035E-5E93-468E-9D11-13EE543CCB68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2093E8C-58A1-4BDF-8AB8-E18D7E896B74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DF03098-FDA2-4F79-BD3D-202E740D1671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BE6168D-0997-4F76-9526-43D2771AA791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D59520A0-9CA4-4232-BB39-0DA03F5DF6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717" y="168780"/>
              <a:ext cx="410579" cy="424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357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84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BA0A96-0DBC-4FBC-8F69-D4691D0AA795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F1F294-8665-4C3E-9A5D-25EB344E612F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7BD3F3C-40DF-4487-8EF6-671F146C98E4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0C0AE4C-40CB-41A8-9F6A-EE8F28E65A0D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4FE20B3-EA83-47E2-99C9-9BBAF13525F1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4C3BA836-6416-455D-99ED-0DF48F6AD9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717" y="168780"/>
              <a:ext cx="410579" cy="424066"/>
            </a:xfrm>
            <a:prstGeom prst="rect">
              <a:avLst/>
            </a:prstGeom>
          </p:spPr>
        </p:pic>
      </p:grp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DE7166F-172C-467B-AD88-713FF6FB50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51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DE04B5-68A0-4F07-8B5B-7E9933EC3C8A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F6EF8CF-DE2F-43B3-BBD4-07362320E64E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FB3F0EF-BE02-46A4-A1E5-8B1EA7ED9F40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66AD32C-0024-466E-9942-A67C7215404F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98EB7D8-F27D-4508-B394-B270907227DF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429EC732-A177-4B1D-B170-A2B5DE20F7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717" y="168780"/>
              <a:ext cx="410579" cy="424066"/>
            </a:xfrm>
            <a:prstGeom prst="rect">
              <a:avLst/>
            </a:prstGeom>
          </p:spPr>
        </p:pic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B3565D8-6433-442D-8E52-188D7CA7F4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911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7C2815-47D6-45FD-AD57-A1242ED9AB59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15CB2C1-F059-40AC-A22F-9B369D37A644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695FA8C-A4A9-4A39-BB62-9AF4265211C1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E5E9BFD-C49E-43E2-8B41-822FD1152DE7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106886B-BC35-412D-849A-892CA5E172B0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AD6F9E6A-DD7C-4247-B566-4ADFB09EB1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717" y="168780"/>
              <a:ext cx="410579" cy="424066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866F0E6-8B06-4522-97B9-AC819A83C4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760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4D5FAE-B3DA-440B-B9B1-CC99DF6E9BB6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5DC7CBA-B04C-4A9A-95D8-9DDCD02838BF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524B3D1-0562-4366-BC70-46125858E286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71190AA-8B2F-48CE-9BCE-EE495CA06FE0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97A3519-E8E9-4886-832A-A49A42965B3E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6CA8C167-446C-4024-B075-51B27E905D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666" y="213202"/>
              <a:ext cx="461950" cy="4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876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87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8106" y="3174690"/>
            <a:ext cx="6570601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06697F-66CD-46C9-AF81-05B41492E85C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F71DD51-A7D6-49E1-8DAE-66E248468489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2C937A3-A27B-406B-A0FE-117144279C3C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49E9B45-1D19-4822-A5F5-3E58E29C3172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615AE66-5895-4A9E-AD03-93B1331415BB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F7F32513-B197-46D7-B067-237680D11C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666" y="213202"/>
              <a:ext cx="461950" cy="412955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6791" y="3173374"/>
            <a:ext cx="6573234" cy="22122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7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493F119-E782-47FD-8308-56C6FE94658E}"/>
              </a:ext>
            </a:extLst>
          </p:cNvPr>
          <p:cNvSpPr/>
          <p:nvPr userDrawn="1"/>
        </p:nvSpPr>
        <p:spPr>
          <a:xfrm>
            <a:off x="-15315" y="186280"/>
            <a:ext cx="938098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3712576-BFF5-403B-95B0-3849732C09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899621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263A8B0-661F-4D3E-A2C5-1A42243D55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672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06697F-66CD-46C9-AF81-05B41492E85C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F71DD51-A7D6-49E1-8DAE-66E248468489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2C937A3-A27B-406B-A0FE-117144279C3C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49E9B45-1D19-4822-A5F5-3E58E29C3172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615AE66-5895-4A9E-AD03-93B1331415BB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F7F32513-B197-46D7-B067-237680D11C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666" y="213202"/>
              <a:ext cx="461950" cy="412955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B6B456A-B197-41F6-AC59-6CF2128F2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30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73A897-D004-4B00-8AB1-CFEC5E4BEF54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E9F109A-639B-4CB4-B886-B6BAACB25B25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6583BDB-AE3D-45F0-8BBB-FEBD6328B924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9D695E9-FB8D-4654-98EE-E30B5CA65349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C70BCCF-613A-48DD-A9EE-BE40883DB16B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666CAF86-27CC-4F4D-B4B3-365384B63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666" y="213202"/>
              <a:ext cx="461950" cy="412955"/>
            </a:xfrm>
            <a:prstGeom prst="rect">
              <a:avLst/>
            </a:prstGeom>
          </p:spPr>
        </p:pic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06B0994-9B87-42DB-BFF1-F5C8176763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03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A54DCF-8DD8-4F4A-8802-4E79368259EF}"/>
              </a:ext>
            </a:extLst>
          </p:cNvPr>
          <p:cNvGrpSpPr/>
          <p:nvPr userDrawn="1"/>
        </p:nvGrpSpPr>
        <p:grpSpPr>
          <a:xfrm>
            <a:off x="8354346" y="-8675"/>
            <a:ext cx="1065321" cy="748952"/>
            <a:chOff x="8354346" y="-8675"/>
            <a:chExt cx="1065321" cy="74895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3821F2A-945B-42F5-ACB5-18A8679B77A9}"/>
                </a:ext>
              </a:extLst>
            </p:cNvPr>
            <p:cNvGrpSpPr/>
            <p:nvPr userDrawn="1"/>
          </p:nvGrpSpPr>
          <p:grpSpPr>
            <a:xfrm>
              <a:off x="8354346" y="-8675"/>
              <a:ext cx="1065321" cy="748952"/>
              <a:chOff x="8354346" y="-8675"/>
              <a:chExt cx="1065321" cy="74895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2B6DA13-81C6-4470-81AE-F39A3B31F56A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23F9336-850D-42F3-8B0D-B4BB3F091E9C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71C85A0-0B81-4F62-A69E-CA0A64EAADEF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6C8DD3E-EFB7-4F00-95AD-5C13734557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666" y="213202"/>
              <a:ext cx="461950" cy="412955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248C-9CF4-43CA-9016-582A974017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63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8E457D-7B17-4568-A23E-A572B1D2FACF}"/>
              </a:ext>
            </a:extLst>
          </p:cNvPr>
          <p:cNvGrpSpPr/>
          <p:nvPr userDrawn="1"/>
        </p:nvGrpSpPr>
        <p:grpSpPr>
          <a:xfrm>
            <a:off x="8354346" y="-14283"/>
            <a:ext cx="1065321" cy="748952"/>
            <a:chOff x="7607201" y="-8675"/>
            <a:chExt cx="1065321" cy="7489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88C5F20-BEF8-4618-B6EA-2791E34EB630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D5727E-646E-4E2E-82CA-0BD00CCDA77E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1B42501-15A4-4397-9328-098773EBBBCC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DE6BBCB-283A-43B0-9563-D86BFA4C936B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F562110C-BD51-48D2-AF7E-620608539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617" y="226402"/>
              <a:ext cx="398490" cy="328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8303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37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563B08-5DF9-4A6F-BCEC-F7D4D4E35275}"/>
              </a:ext>
            </a:extLst>
          </p:cNvPr>
          <p:cNvGrpSpPr/>
          <p:nvPr userDrawn="1"/>
        </p:nvGrpSpPr>
        <p:grpSpPr>
          <a:xfrm>
            <a:off x="8354346" y="-14283"/>
            <a:ext cx="1065321" cy="748952"/>
            <a:chOff x="7607201" y="-8675"/>
            <a:chExt cx="1065321" cy="748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CE49DC1-6411-40F2-A90E-73057AA44CEB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083A8E0-DDB2-4B92-96F8-142BE1D3EC76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2DEE80C-CC17-4577-BE26-A85667E59A71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8106567-AF38-4522-A064-960CE5DDCDD2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Picture 17" descr="Shape&#10;&#10;Description automatically generated">
              <a:extLst>
                <a:ext uri="{FF2B5EF4-FFF2-40B4-BE49-F238E27FC236}">
                  <a16:creationId xmlns:a16="http://schemas.microsoft.com/office/drawing/2014/main" id="{CABCDB05-2377-4B75-AA72-C6C8CCCCB0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617" y="226402"/>
              <a:ext cx="398490" cy="328280"/>
            </a:xfrm>
            <a:prstGeom prst="rect">
              <a:avLst/>
            </a:prstGeom>
          </p:spPr>
        </p:pic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4F75B64-33FC-4E57-80D8-22068D3DDF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60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ACC617-0C93-4412-83C0-E71A13704A37}"/>
              </a:ext>
            </a:extLst>
          </p:cNvPr>
          <p:cNvGrpSpPr/>
          <p:nvPr userDrawn="1"/>
        </p:nvGrpSpPr>
        <p:grpSpPr>
          <a:xfrm>
            <a:off x="8354346" y="-14283"/>
            <a:ext cx="1065321" cy="748952"/>
            <a:chOff x="7607201" y="-8675"/>
            <a:chExt cx="1065321" cy="7489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0FE28B8-FEC1-47DB-9EB4-3B12C607E905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64B84F9-F92B-4428-8989-C24EC64C74A5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070A5D0-3E64-4EE3-A4D4-E8D1F9187153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DB8BC87-D9C7-45E4-B495-9F8BDE885A86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0EC660EC-C834-4116-AF49-F1EFCF3876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617" y="226402"/>
              <a:ext cx="398490" cy="328280"/>
            </a:xfrm>
            <a:prstGeom prst="rect">
              <a:avLst/>
            </a:prstGeom>
          </p:spPr>
        </p:pic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CDDB8C9-CA4E-4775-B21B-3E615B221A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07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1DF666-BC57-4D62-B6E0-A76E449A51C0}"/>
              </a:ext>
            </a:extLst>
          </p:cNvPr>
          <p:cNvGrpSpPr/>
          <p:nvPr userDrawn="1"/>
        </p:nvGrpSpPr>
        <p:grpSpPr>
          <a:xfrm>
            <a:off x="8354346" y="-14283"/>
            <a:ext cx="1065321" cy="748952"/>
            <a:chOff x="7607201" y="-8675"/>
            <a:chExt cx="1065321" cy="7489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94A2AFE-B432-45BA-8E95-564CA33EF57F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243383D-0749-4FF6-946F-A6560269012C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D803123-A1A8-46DE-B6BC-088FF4AB16CB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B38D7F0-E16F-40E1-BECD-764E74F65BC9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 descr="Shape&#10;&#10;Description automatically generated">
              <a:extLst>
                <a:ext uri="{FF2B5EF4-FFF2-40B4-BE49-F238E27FC236}">
                  <a16:creationId xmlns:a16="http://schemas.microsoft.com/office/drawing/2014/main" id="{7C70A47A-1257-4E9F-9E3E-34604030F5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617" y="226402"/>
              <a:ext cx="398490" cy="328280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3591E9-33A0-4D64-9318-F114F79CDE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2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1EC6A9-D6F3-4436-B7F1-2FBBB9EB4741}"/>
              </a:ext>
            </a:extLst>
          </p:cNvPr>
          <p:cNvGrpSpPr/>
          <p:nvPr userDrawn="1"/>
        </p:nvGrpSpPr>
        <p:grpSpPr>
          <a:xfrm>
            <a:off x="8364811" y="-8675"/>
            <a:ext cx="1065321" cy="748952"/>
            <a:chOff x="7607201" y="-8675"/>
            <a:chExt cx="1065321" cy="7489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D07A1C-6413-46AC-8C3C-0E938C8EC231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33B59E0-597C-4EEA-BE98-8592BDD4A145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670C16C-4CCF-4C17-A372-62C68871CBCD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B1EC624-F494-4276-9538-2709F8227FB8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61D394FF-BA6C-4991-8367-4E4EA36D8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047" y="161534"/>
              <a:ext cx="438558" cy="438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3407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5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821EB77-BAB1-4C2E-A279-D3A8D37BB509}"/>
              </a:ext>
            </a:extLst>
          </p:cNvPr>
          <p:cNvSpPr/>
          <p:nvPr userDrawn="1"/>
        </p:nvSpPr>
        <p:spPr>
          <a:xfrm>
            <a:off x="-15315" y="186280"/>
            <a:ext cx="938098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3619BB4-F44D-4053-A497-813CEFE5C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899621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4D605F7-8B20-4FCD-BD86-3C9E42724B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67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74F944-95F8-44D1-8AB0-6444948F64DB}"/>
              </a:ext>
            </a:extLst>
          </p:cNvPr>
          <p:cNvGrpSpPr/>
          <p:nvPr userDrawn="1"/>
        </p:nvGrpSpPr>
        <p:grpSpPr>
          <a:xfrm>
            <a:off x="8364811" y="-8675"/>
            <a:ext cx="1065321" cy="748952"/>
            <a:chOff x="7607201" y="-8675"/>
            <a:chExt cx="1065321" cy="748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3AF814-2CDA-49D2-A83B-209DCD83D47C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8156A38-EB9D-4C98-97EB-043F1B32569D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D94509-3626-4231-935F-353980C74B82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5B8CA25-F17C-488E-AF71-BD3DB01B89E0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DA847A32-2DA4-4EAA-916E-EDD5DA01C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047" y="161534"/>
              <a:ext cx="438558" cy="438558"/>
            </a:xfrm>
            <a:prstGeom prst="rect">
              <a:avLst/>
            </a:prstGeom>
          </p:spPr>
        </p:pic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3008D5F-6716-4400-BF1A-AC5B8FEB6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01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799864-D7F3-47F5-BA85-8243C1B02DB4}"/>
              </a:ext>
            </a:extLst>
          </p:cNvPr>
          <p:cNvGrpSpPr/>
          <p:nvPr userDrawn="1"/>
        </p:nvGrpSpPr>
        <p:grpSpPr>
          <a:xfrm>
            <a:off x="8364811" y="-8675"/>
            <a:ext cx="1065321" cy="748952"/>
            <a:chOff x="7607201" y="-8675"/>
            <a:chExt cx="1065321" cy="7489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EDABBB2-B74C-47AE-814A-9379FFD4C0F7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FFB107F-3E1A-454A-A5A8-DA33ADCD512F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A487964-F7DA-4D10-90D7-A6C0EBE6DD4E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937106B-B04F-4D4B-B83F-201C1316CEDC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63A87B8E-88DA-4183-B613-6E516C9EC8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047" y="161534"/>
              <a:ext cx="438558" cy="438558"/>
            </a:xfrm>
            <a:prstGeom prst="rect">
              <a:avLst/>
            </a:prstGeom>
          </p:spPr>
        </p:pic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D841909-F4B9-4194-915C-ED48BAA6FD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5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63F8A7-622D-44CD-9237-B062E8EE841E}"/>
              </a:ext>
            </a:extLst>
          </p:cNvPr>
          <p:cNvGrpSpPr/>
          <p:nvPr userDrawn="1"/>
        </p:nvGrpSpPr>
        <p:grpSpPr>
          <a:xfrm>
            <a:off x="8364811" y="-8675"/>
            <a:ext cx="1065321" cy="748952"/>
            <a:chOff x="7607201" y="-8675"/>
            <a:chExt cx="1065321" cy="7489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2B8B66E-1FB9-4D2A-A946-CAFD09292D54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9E4F348-634D-4618-ABEA-C741548E9130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DD2806C-F262-4C22-8076-5DDEBA2F76F8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60844A0-C9B6-4B6D-93A8-B7AA7E9FAD29}"/>
                  </a:ext>
                </a:extLst>
              </p:cNvPr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3DB9CBAC-013F-446D-8902-FDBF263E0B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047" y="161534"/>
              <a:ext cx="438558" cy="438558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7C39816-4EA0-44F8-8B7F-416B2FDFC6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3617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AD8326-49FE-4047-ADFE-154E1F9B325D}"/>
              </a:ext>
            </a:extLst>
          </p:cNvPr>
          <p:cNvGrpSpPr/>
          <p:nvPr userDrawn="1"/>
        </p:nvGrpSpPr>
        <p:grpSpPr>
          <a:xfrm>
            <a:off x="8354347" y="-8877"/>
            <a:ext cx="1065321" cy="748952"/>
            <a:chOff x="7607201" y="-8675"/>
            <a:chExt cx="1065321" cy="748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D178BB6-5B2D-4F51-86C7-911652068CD8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6C381F1-3962-4E37-997C-3350222B0580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0E2D4D1-BB8C-48A2-9595-EB1731D98D37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EBFFB32-6742-428F-9DC4-D3613E78D591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2" name="Picture 21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E6B0B44F-2B48-4FB5-99D6-E2536960F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643" y="177214"/>
              <a:ext cx="308090" cy="434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17279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17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EB90D5-B1CD-4ACF-B91C-D6868377B27B}"/>
              </a:ext>
            </a:extLst>
          </p:cNvPr>
          <p:cNvGrpSpPr/>
          <p:nvPr userDrawn="1"/>
        </p:nvGrpSpPr>
        <p:grpSpPr>
          <a:xfrm>
            <a:off x="8354347" y="-8877"/>
            <a:ext cx="1065321" cy="748952"/>
            <a:chOff x="7607201" y="-8675"/>
            <a:chExt cx="1065321" cy="7489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911DFE4-4F6B-40E6-9638-1C2C328C3C4C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29A8C6B-6646-4AEC-B402-07577388DA7E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BA97C88-A054-4EFA-859B-BB11E53A0650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BD4D9D3-DA5A-49D1-BD1D-5C570B9581F6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" name="Picture 26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A2928CA0-2C02-4617-9986-7BEC15246D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643" y="177214"/>
              <a:ext cx="308090" cy="434175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7F76A3C-AC05-4013-8962-6C74145713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59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8A8E97-6457-4B8E-A457-A63F6D176C3D}"/>
              </a:ext>
            </a:extLst>
          </p:cNvPr>
          <p:cNvGrpSpPr/>
          <p:nvPr userDrawn="1"/>
        </p:nvGrpSpPr>
        <p:grpSpPr>
          <a:xfrm>
            <a:off x="8354347" y="-8877"/>
            <a:ext cx="1065321" cy="748952"/>
            <a:chOff x="7607201" y="-8675"/>
            <a:chExt cx="1065321" cy="74895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38F6629-E3A8-4A27-A370-D81D87F39504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3992800-07B1-4022-9095-8BDB1E8BCE4C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7EF5D6B-48F6-4188-B13F-B43E64BD8DCB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210047C-F00A-48D8-A3D9-A5BD39650A3B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6C38E940-FFB7-47E6-A4DF-DC55E4EC5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643" y="177214"/>
              <a:ext cx="308090" cy="434175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BD20121-A389-4AAB-BBDE-FB5DE4F794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32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EDCAC9-11C4-4A90-89AA-E35DA476A7BA}"/>
              </a:ext>
            </a:extLst>
          </p:cNvPr>
          <p:cNvGrpSpPr/>
          <p:nvPr userDrawn="1"/>
        </p:nvGrpSpPr>
        <p:grpSpPr>
          <a:xfrm>
            <a:off x="8354347" y="-8877"/>
            <a:ext cx="1065321" cy="748952"/>
            <a:chOff x="7607201" y="-8675"/>
            <a:chExt cx="1065321" cy="74895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2BBFBA8-B37C-4635-A03F-2AEDB5AA8F6E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03C11B1-B974-4AF6-8892-CB007D8AF140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5632431-595B-48B2-8682-70D1A898D365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659FF83-0555-46CD-9716-AC7B0DEA33E4}"/>
                  </a:ext>
                </a:extLst>
              </p:cNvPr>
              <p:cNvSpPr/>
              <p:nvPr userDrawn="1"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1" name="Picture 20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4AF7D932-8747-45DA-813F-F1301DD296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643" y="177214"/>
              <a:ext cx="308090" cy="434175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E075C22-E5ED-4DFF-9391-0B5A8630CB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920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C76504-CDE1-4275-B768-923F5DDFB454}"/>
              </a:ext>
            </a:extLst>
          </p:cNvPr>
          <p:cNvGrpSpPr/>
          <p:nvPr userDrawn="1"/>
        </p:nvGrpSpPr>
        <p:grpSpPr>
          <a:xfrm>
            <a:off x="8354347" y="-8675"/>
            <a:ext cx="1065321" cy="748952"/>
            <a:chOff x="7607201" y="-8675"/>
            <a:chExt cx="1065321" cy="7489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13A9A19-0286-4088-8543-9D019A503E4D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A82FA6F-DD00-4FFD-B1F8-7F57AF716365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8596915-963E-4F55-BDEC-AB0A3CDD13C0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6E95148-CDF1-4EA1-9C9F-EC336D8F3F6F}"/>
                  </a:ext>
                </a:extLst>
              </p:cNvPr>
              <p:cNvSpPr/>
              <p:nvPr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 descr="A picture containing text, sign, vector graphics&#10;&#10;Description automatically generated">
              <a:extLst>
                <a:ext uri="{FF2B5EF4-FFF2-40B4-BE49-F238E27FC236}">
                  <a16:creationId xmlns:a16="http://schemas.microsoft.com/office/drawing/2014/main" id="{97B79BDA-2385-47A2-9950-8187CBC62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296" y="182072"/>
              <a:ext cx="442821" cy="403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1829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0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79B1C84-B86B-4652-9F0C-4E5DCB36F611}"/>
              </a:ext>
            </a:extLst>
          </p:cNvPr>
          <p:cNvSpPr/>
          <p:nvPr userDrawn="1"/>
        </p:nvSpPr>
        <p:spPr>
          <a:xfrm>
            <a:off x="-15315" y="186280"/>
            <a:ext cx="9380988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8ABC1D7-0344-4112-AFC2-A750009474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899621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CF3D00-6B01-4823-819F-FA5A7C1929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209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1304F-8817-4BE7-98BB-236BA6600322}"/>
              </a:ext>
            </a:extLst>
          </p:cNvPr>
          <p:cNvSpPr/>
          <p:nvPr userDrawn="1"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3A3CC8-2FBD-4435-B4BD-4B71380E8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921078-7AA6-46AF-AF8A-08E210E9CD8F}"/>
              </a:ext>
            </a:extLst>
          </p:cNvPr>
          <p:cNvGrpSpPr/>
          <p:nvPr userDrawn="1"/>
        </p:nvGrpSpPr>
        <p:grpSpPr>
          <a:xfrm>
            <a:off x="8354347" y="-8675"/>
            <a:ext cx="1065321" cy="748952"/>
            <a:chOff x="7607201" y="-8675"/>
            <a:chExt cx="1065321" cy="748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8740C2C-FE40-41F9-811E-79FF9315A064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CE90F7B-3D33-486F-A765-C167A00AC1A4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589CC93-FFFB-4990-9B14-7C0E9A5CFD4F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90D7204-FF70-4236-A746-C0ED574597CE}"/>
                  </a:ext>
                </a:extLst>
              </p:cNvPr>
              <p:cNvSpPr/>
              <p:nvPr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Picture 17" descr="A picture containing text, sign, vector graphics&#10;&#10;Description automatically generated">
              <a:extLst>
                <a:ext uri="{FF2B5EF4-FFF2-40B4-BE49-F238E27FC236}">
                  <a16:creationId xmlns:a16="http://schemas.microsoft.com/office/drawing/2014/main" id="{3EC7BF96-77F6-4B14-9F27-40FE691ABF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296" y="182072"/>
              <a:ext cx="442821" cy="403459"/>
            </a:xfrm>
            <a:prstGeom prst="rect">
              <a:avLst/>
            </a:prstGeom>
          </p:spPr>
        </p:pic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68E14A4-85B4-4625-8110-72D3E02DED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93361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Autumn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87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: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4F7F9D-7FFB-431D-AF2F-AAC6CC568196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62747-9B13-463B-BAA6-FE10F988C00A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7A564C-ACBE-4C14-8D11-6287E4B9EE93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891E85-5FB5-4F09-A97C-DE406486C7C9}"/>
              </a:ext>
            </a:extLst>
          </p:cNvPr>
          <p:cNvSpPr/>
          <p:nvPr userDrawn="1"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C5E11F-61BD-46F6-8978-39D5E7EC7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1" name="Subtitle 8">
            <a:extLst>
              <a:ext uri="{FF2B5EF4-FFF2-40B4-BE49-F238E27FC236}">
                <a16:creationId xmlns:a16="http://schemas.microsoft.com/office/drawing/2014/main" id="{FA685C4A-AA2D-41CA-973C-0DFA910EEECC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8E3825-FA78-441C-91D8-8A6647BDE38D}"/>
              </a:ext>
            </a:extLst>
          </p:cNvPr>
          <p:cNvGrpSpPr/>
          <p:nvPr userDrawn="1"/>
        </p:nvGrpSpPr>
        <p:grpSpPr>
          <a:xfrm>
            <a:off x="8354347" y="-8675"/>
            <a:ext cx="1065321" cy="748952"/>
            <a:chOff x="7607201" y="-8675"/>
            <a:chExt cx="1065321" cy="7489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313BD80-CB59-4F3D-BD89-484014D90BA4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CC77D59-142F-4834-931D-E77FC69B7E91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A56678B-F3BE-4934-9BDF-8AAB9CB371C5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9CE8A6B-5C90-47B0-AE37-73E1218D3DB1}"/>
                  </a:ext>
                </a:extLst>
              </p:cNvPr>
              <p:cNvSpPr/>
              <p:nvPr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 descr="A picture containing text, sign, vector graphics&#10;&#10;Description automatically generated">
              <a:extLst>
                <a:ext uri="{FF2B5EF4-FFF2-40B4-BE49-F238E27FC236}">
                  <a16:creationId xmlns:a16="http://schemas.microsoft.com/office/drawing/2014/main" id="{5DCDF9E3-BC64-421C-8A68-E97F98A49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296" y="182072"/>
              <a:ext cx="442821" cy="403459"/>
            </a:xfrm>
            <a:prstGeom prst="rect">
              <a:avLst/>
            </a:prstGeom>
          </p:spPr>
        </p:pic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5A13DBF-599C-44F6-B42A-6E1185B19E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3104931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Spring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04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: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5265FA-A7F8-4502-9C7F-AFAADBF2BAF7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C29789-1A03-496E-B582-58E8B87FB828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FC3646-2EE4-4FAF-90D2-A3928242C367}"/>
              </a:ext>
            </a:extLst>
          </p:cNvPr>
          <p:cNvSpPr/>
          <p:nvPr userDrawn="1"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3FDE2-0AD5-46B2-BD0E-E131EEA68CB9}"/>
              </a:ext>
            </a:extLst>
          </p:cNvPr>
          <p:cNvSpPr/>
          <p:nvPr userDrawn="1"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FB7B79-1ACF-481C-A9B9-8A0EE7C52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9" name="Subtitle 8">
            <a:extLst>
              <a:ext uri="{FF2B5EF4-FFF2-40B4-BE49-F238E27FC236}">
                <a16:creationId xmlns:a16="http://schemas.microsoft.com/office/drawing/2014/main" id="{41372C21-26B3-44BF-B17D-BDB4CB837A9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181BDD-D57C-4B1C-9270-72D3243DE868}"/>
              </a:ext>
            </a:extLst>
          </p:cNvPr>
          <p:cNvGrpSpPr/>
          <p:nvPr userDrawn="1"/>
        </p:nvGrpSpPr>
        <p:grpSpPr>
          <a:xfrm>
            <a:off x="8354347" y="-8675"/>
            <a:ext cx="1065321" cy="748952"/>
            <a:chOff x="7607201" y="-8675"/>
            <a:chExt cx="1065321" cy="7489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F18CB3D-715E-437F-B5B4-FE01AAB8028C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394BDF9-3A64-46DC-9A38-1E20E689DED5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200E7EB-AE68-4F36-94CD-6A76ECCFCE9B}"/>
                  </a:ext>
                </a:extLst>
              </p:cNvPr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DD1DEB1-3866-4416-BBA0-374EF253FD86}"/>
                  </a:ext>
                </a:extLst>
              </p:cNvPr>
              <p:cNvSpPr/>
              <p:nvPr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 descr="A picture containing text, sign, vector graphics&#10;&#10;Description automatically generated">
              <a:extLst>
                <a:ext uri="{FF2B5EF4-FFF2-40B4-BE49-F238E27FC236}">
                  <a16:creationId xmlns:a16="http://schemas.microsoft.com/office/drawing/2014/main" id="{2034AB06-5D79-4856-B4B0-A48D9DF813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296" y="182072"/>
              <a:ext cx="442821" cy="403459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544C4D7-71D1-49E6-AF53-4CD22848A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50096" y="5306737"/>
            <a:ext cx="2177126" cy="3099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ln w="12700">
                  <a:noFill/>
                </a:ln>
                <a:solidFill>
                  <a:schemeClr val="tx1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Year [X]: Summer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45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4181BF-624C-4B8D-86BA-BF188167BE60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D28F58-D3C9-4831-A6A2-45D69F5FF99D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62ACE61-AEFC-4173-A16A-57A130848E54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15CFFFD-D24F-4D34-9237-D76083B5D294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707D217-2AB5-46E8-9C12-4504461C9626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CAB43AB1-CBD7-40BD-915D-0D6F8F566B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6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B61A4-802C-4795-B531-6342DDAAC29F}"/>
              </a:ext>
            </a:extLst>
          </p:cNvPr>
          <p:cNvSpPr/>
          <p:nvPr userDrawn="1"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5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: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57C279-D0FE-4860-935F-C55F4C9B8DA2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AD540-1946-4354-A148-CE8D031A048B}"/>
              </a:ext>
            </a:extLst>
          </p:cNvPr>
          <p:cNvSpPr/>
          <p:nvPr userDrawn="1"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88A2C8-001F-4418-BEF4-1F3EA8701DE2}"/>
              </a:ext>
            </a:extLst>
          </p:cNvPr>
          <p:cNvSpPr/>
          <p:nvPr userDrawn="1"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C87AE7C-E272-4C92-877F-7950AA0D31F8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013E2B-DA64-44C8-95C3-8F7889E6CDF1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7607201" y="-8675"/>
            <a:chExt cx="1065321" cy="748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A4AF540-461E-4C74-AB56-6D7AE3C35367}"/>
                </a:ext>
              </a:extLst>
            </p:cNvPr>
            <p:cNvGrpSpPr/>
            <p:nvPr userDrawn="1"/>
          </p:nvGrpSpPr>
          <p:grpSpPr>
            <a:xfrm>
              <a:off x="7607201" y="-8675"/>
              <a:ext cx="1065321" cy="748952"/>
              <a:chOff x="8354346" y="-8675"/>
              <a:chExt cx="1065321" cy="74895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CB0DB5C-2E91-487E-AF2E-8F7BB1577162}"/>
                  </a:ext>
                </a:extLst>
              </p:cNvPr>
              <p:cNvSpPr/>
              <p:nvPr userDrawn="1"/>
            </p:nvSpPr>
            <p:spPr>
              <a:xfrm rot="16200000">
                <a:off x="8512531" y="-166860"/>
                <a:ext cx="748952" cy="1065321"/>
              </a:xfrm>
              <a:custGeom>
                <a:avLst/>
                <a:gdLst>
                  <a:gd name="connsiteX0" fmla="*/ 104172 w 8669438"/>
                  <a:gd name="connsiteY0" fmla="*/ 0 h 6423949"/>
                  <a:gd name="connsiteX1" fmla="*/ 0 w 8669438"/>
                  <a:gd name="connsiteY1" fmla="*/ 6423949 h 6423949"/>
                  <a:gd name="connsiteX2" fmla="*/ 8669438 w 8669438"/>
                  <a:gd name="connsiteY2" fmla="*/ 6308202 h 6423949"/>
                  <a:gd name="connsiteX3" fmla="*/ 8599990 w 8669438"/>
                  <a:gd name="connsiteY3" fmla="*/ 138896 h 6423949"/>
                  <a:gd name="connsiteX4" fmla="*/ 104172 w 8669438"/>
                  <a:gd name="connsiteY4" fmla="*/ 0 h 6423949"/>
                  <a:gd name="connsiteX0" fmla="*/ 183248 w 8669438"/>
                  <a:gd name="connsiteY0" fmla="*/ 3 h 6423935"/>
                  <a:gd name="connsiteX1" fmla="*/ 0 w 8669438"/>
                  <a:gd name="connsiteY1" fmla="*/ 6423935 h 6423935"/>
                  <a:gd name="connsiteX2" fmla="*/ 8669438 w 8669438"/>
                  <a:gd name="connsiteY2" fmla="*/ 6308188 h 6423935"/>
                  <a:gd name="connsiteX3" fmla="*/ 8599990 w 8669438"/>
                  <a:gd name="connsiteY3" fmla="*/ 138882 h 6423935"/>
                  <a:gd name="connsiteX4" fmla="*/ 183248 w 8669438"/>
                  <a:gd name="connsiteY4" fmla="*/ 3 h 6423935"/>
                  <a:gd name="connsiteX0" fmla="*/ 25077 w 8511267"/>
                  <a:gd name="connsiteY0" fmla="*/ 3 h 6441408"/>
                  <a:gd name="connsiteX1" fmla="*/ -3 w 8511267"/>
                  <a:gd name="connsiteY1" fmla="*/ 6441405 h 6441408"/>
                  <a:gd name="connsiteX2" fmla="*/ 8511267 w 8511267"/>
                  <a:gd name="connsiteY2" fmla="*/ 6308188 h 6441408"/>
                  <a:gd name="connsiteX3" fmla="*/ 8441819 w 8511267"/>
                  <a:gd name="connsiteY3" fmla="*/ 138882 h 6441408"/>
                  <a:gd name="connsiteX4" fmla="*/ 25077 w 8511267"/>
                  <a:gd name="connsiteY4" fmla="*/ 3 h 6441408"/>
                  <a:gd name="connsiteX0" fmla="*/ 3 w 8486193"/>
                  <a:gd name="connsiteY0" fmla="*/ 3 h 6423976"/>
                  <a:gd name="connsiteX1" fmla="*/ 22387 w 8486193"/>
                  <a:gd name="connsiteY1" fmla="*/ 6423973 h 6423976"/>
                  <a:gd name="connsiteX2" fmla="*/ 8486193 w 8486193"/>
                  <a:gd name="connsiteY2" fmla="*/ 6308188 h 6423976"/>
                  <a:gd name="connsiteX3" fmla="*/ 8416745 w 8486193"/>
                  <a:gd name="connsiteY3" fmla="*/ 138882 h 6423976"/>
                  <a:gd name="connsiteX4" fmla="*/ 3 w 8486193"/>
                  <a:gd name="connsiteY4" fmla="*/ 3 h 6423976"/>
                  <a:gd name="connsiteX0" fmla="*/ 10681 w 8496871"/>
                  <a:gd name="connsiteY0" fmla="*/ 3 h 6423990"/>
                  <a:gd name="connsiteX1" fmla="*/ 1447 w 8496871"/>
                  <a:gd name="connsiteY1" fmla="*/ 6423993 h 6423990"/>
                  <a:gd name="connsiteX2" fmla="*/ 8496871 w 8496871"/>
                  <a:gd name="connsiteY2" fmla="*/ 6308188 h 6423990"/>
                  <a:gd name="connsiteX3" fmla="*/ 8427423 w 8496871"/>
                  <a:gd name="connsiteY3" fmla="*/ 138882 h 6423990"/>
                  <a:gd name="connsiteX4" fmla="*/ 10681 w 8496871"/>
                  <a:gd name="connsiteY4" fmla="*/ 3 h 6423990"/>
                  <a:gd name="connsiteX0" fmla="*/ 10681 w 8508366"/>
                  <a:gd name="connsiteY0" fmla="*/ 3 h 6423990"/>
                  <a:gd name="connsiteX1" fmla="*/ 1447 w 8508366"/>
                  <a:gd name="connsiteY1" fmla="*/ 6423993 h 6423990"/>
                  <a:gd name="connsiteX2" fmla="*/ 8496871 w 8508366"/>
                  <a:gd name="connsiteY2" fmla="*/ 6308188 h 6423990"/>
                  <a:gd name="connsiteX3" fmla="*/ 8508363 w 8508366"/>
                  <a:gd name="connsiteY3" fmla="*/ 208707 h 6423990"/>
                  <a:gd name="connsiteX4" fmla="*/ 10681 w 8508366"/>
                  <a:gd name="connsiteY4" fmla="*/ 3 h 642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366" h="642399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609081-4BB6-4192-8ADE-7BB3F8AC58D8}"/>
                  </a:ext>
                </a:extLst>
              </p:cNvPr>
              <p:cNvSpPr/>
              <p:nvPr userDrawn="1"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AD09F17-D6D4-44CB-ABD5-ECFCC4CE2681}"/>
                  </a:ext>
                </a:extLst>
              </p:cNvPr>
              <p:cNvSpPr/>
              <p:nvPr userDrawn="1"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96C2724A-B545-4FE3-A165-79F59BCC86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0" y="153200"/>
              <a:ext cx="333380" cy="445432"/>
            </a:xfrm>
            <a:prstGeom prst="rect">
              <a:avLst/>
            </a:prstGeom>
          </p:spPr>
        </p:pic>
      </p:grp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79ED71EB-9A59-4C6F-AB4C-7FBE7B07E77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5800" y="234234"/>
            <a:ext cx="3965713" cy="458089"/>
          </a:xfrm>
          <a:prstGeom prst="rect">
            <a:avLst/>
          </a:prstGeom>
        </p:spPr>
        <p:txBody>
          <a:bodyPr anchor="ctr"/>
          <a:lstStyle>
            <a:lvl1pPr>
              <a:defRPr>
                <a:noFill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</a:rPr>
              <a:t>Year 5-6: </a:t>
            </a:r>
            <a:r>
              <a:rPr lang="en-GB">
                <a:ln w="12700">
                  <a:solidFill>
                    <a:srgbClr val="565656"/>
                  </a:solidFill>
                </a:ln>
                <a:solidFill>
                  <a:schemeClr val="accent1"/>
                </a:solidFill>
                <a:latin typeface="ABeeZee" panose="02000000000000000000" pitchFamily="2" charset="0"/>
              </a:rPr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24457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7A861E6-1372-43CB-BD5A-76FD71DD5CC2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27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506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50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25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33" r:id="rId6"/>
    <p:sldLayoutId id="2147483734" r:id="rId7"/>
    <p:sldLayoutId id="214748373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06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90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130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736" r:id="rId5"/>
    <p:sldLayoutId id="2147483737" r:id="rId6"/>
    <p:sldLayoutId id="214748373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170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77869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8044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71844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11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39" r:id="rId4"/>
    <p:sldLayoutId id="2147483707" r:id="rId5"/>
    <p:sldLayoutId id="214748370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2600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ln w="12700">
                  <a:noFill/>
                </a:ln>
                <a:solidFill>
                  <a:schemeClr val="bg2"/>
                </a:solidFill>
              </a:rPr>
              <a:t>United Curriculum: </a:t>
            </a:r>
            <a:r>
              <a:rPr lang="en-US" sz="900" b="0">
                <a:ln w="12700">
                  <a:noFill/>
                </a:ln>
                <a:solidFill>
                  <a:schemeClr val="bg2"/>
                </a:solidFill>
              </a:rPr>
              <a:t>Mixed-age planning</a:t>
            </a:r>
            <a:endParaRPr lang="en-GB" sz="900" b="0">
              <a:ln w="12700">
                <a:noFill/>
              </a:ln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118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DEFEE05-47D6-4CEA-B9A7-7D157823CDCA}"/>
              </a:ext>
            </a:extLst>
          </p:cNvPr>
          <p:cNvSpPr txBox="1">
            <a:spLocks/>
          </p:cNvSpPr>
          <p:nvPr/>
        </p:nvSpPr>
        <p:spPr>
          <a:xfrm>
            <a:off x="237299" y="1476359"/>
            <a:ext cx="5332612" cy="680684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rgbClr val="5656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PSHE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06EECF-9D7C-4D95-8205-7F3D18D12F12}"/>
              </a:ext>
            </a:extLst>
          </p:cNvPr>
          <p:cNvSpPr txBox="1">
            <a:spLocks/>
          </p:cNvSpPr>
          <p:nvPr/>
        </p:nvSpPr>
        <p:spPr>
          <a:xfrm>
            <a:off x="237299" y="425848"/>
            <a:ext cx="8840713" cy="680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sz="1800" b="1" kern="100" spc="100" baseline="0">
                <a:solidFill>
                  <a:schemeClr val="bg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0"/>
              </a:lnSpc>
              <a:defRPr/>
            </a:pPr>
            <a:endParaRPr lang="en-US" sz="4800" spc="150" dirty="0">
              <a:ln w="12700">
                <a:solidFill>
                  <a:schemeClr val="bg2"/>
                </a:solidFill>
              </a:ln>
              <a:solidFill>
                <a:schemeClr val="bg2"/>
              </a:solidFill>
              <a:ea typeface="Roboto Slab" pitchFamily="2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A77CD7E-5206-493C-8908-B58D7735B4A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26" y="2782529"/>
            <a:ext cx="3934274" cy="3998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1FFCD-539E-0F50-33D8-D69E6D21F184}"/>
              </a:ext>
            </a:extLst>
          </p:cNvPr>
          <p:cNvSpPr txBox="1"/>
          <p:nvPr/>
        </p:nvSpPr>
        <p:spPr>
          <a:xfrm>
            <a:off x="134646" y="2247757"/>
            <a:ext cx="2369780" cy="673232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F9A48-A9EE-346E-C950-EE75A1E3C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9" y="325863"/>
            <a:ext cx="7260965" cy="96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766A77-D7DE-594A-32A8-E87844972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99" y="2923673"/>
            <a:ext cx="5114987" cy="1146147"/>
          </a:xfrm>
          <a:prstGeom prst="rect">
            <a:avLst/>
          </a:prstGeom>
        </p:spPr>
      </p:pic>
      <p:pic>
        <p:nvPicPr>
          <p:cNvPr id="3" name="Picture 2" descr="PSHE - Horley Infant School">
            <a:extLst>
              <a:ext uri="{FF2B5EF4-FFF2-40B4-BE49-F238E27FC236}">
                <a16:creationId xmlns:a16="http://schemas.microsoft.com/office/drawing/2014/main" id="{2C169DCD-442F-C8C2-7599-72A49756F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" y="4372428"/>
            <a:ext cx="3287485" cy="24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065004-58BA-4EB5-86D6-F83801E70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886" y="123466"/>
            <a:ext cx="7701237" cy="354999"/>
          </a:xfrm>
        </p:spPr>
        <p:txBody>
          <a:bodyPr lIns="91440" tIns="45720" rIns="91440" bIns="45720" anchor="ctr"/>
          <a:lstStyle/>
          <a:p>
            <a:r>
              <a:rPr lang="en-GB" sz="2600">
                <a:latin typeface="ABeeZee"/>
              </a:rPr>
              <a:t>PSHE Overview </a:t>
            </a:r>
            <a:endParaRPr lang="en-US"/>
          </a:p>
        </p:txBody>
      </p:sp>
      <p:pic>
        <p:nvPicPr>
          <p:cNvPr id="4" name="Picture 3" descr="PSHE - Horley Infant School">
            <a:extLst>
              <a:ext uri="{FF2B5EF4-FFF2-40B4-BE49-F238E27FC236}">
                <a16:creationId xmlns:a16="http://schemas.microsoft.com/office/drawing/2014/main" id="{DFBBD7A4-B8A0-FDF2-F822-E5B2B7397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44" y="0"/>
            <a:ext cx="1299027" cy="747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711EB9-3A7D-51BF-E6ED-7FBBFF92A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" y="862678"/>
            <a:ext cx="8563429" cy="54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4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397F7-FD1E-84F6-3864-CF8F10600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B035AC-E8C4-6AC6-C400-3D8D2C5D2B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886" y="123466"/>
            <a:ext cx="7701237" cy="354999"/>
          </a:xfrm>
        </p:spPr>
        <p:txBody>
          <a:bodyPr lIns="91440" tIns="45720" rIns="91440" bIns="45720" anchor="ctr"/>
          <a:lstStyle/>
          <a:p>
            <a:r>
              <a:rPr lang="en-GB" sz="2600">
                <a:latin typeface="ABeeZee"/>
              </a:rPr>
              <a:t>PSHE Overview </a:t>
            </a:r>
            <a:endParaRPr lang="en-US"/>
          </a:p>
        </p:txBody>
      </p:sp>
      <p:pic>
        <p:nvPicPr>
          <p:cNvPr id="4" name="Picture 3" descr="PSHE - Horley Infant School">
            <a:extLst>
              <a:ext uri="{FF2B5EF4-FFF2-40B4-BE49-F238E27FC236}">
                <a16:creationId xmlns:a16="http://schemas.microsoft.com/office/drawing/2014/main" id="{99672E5C-B7F4-8B62-92FD-F267FCD61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44" y="0"/>
            <a:ext cx="1299027" cy="747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B4BC2D-1A70-A00C-38B3-C2043ACF6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9922"/>
            <a:ext cx="9543144" cy="56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5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AD5BF-087F-7A25-13EA-42FC0218E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6645B8-79EC-560E-0A10-0E04FCE89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886" y="123466"/>
            <a:ext cx="7701237" cy="354999"/>
          </a:xfrm>
        </p:spPr>
        <p:txBody>
          <a:bodyPr lIns="91440" tIns="45720" rIns="91440" bIns="45720" anchor="ctr"/>
          <a:lstStyle/>
          <a:p>
            <a:r>
              <a:rPr lang="en-GB" sz="2600">
                <a:latin typeface="ABeeZee"/>
              </a:rPr>
              <a:t>PSHE Overview </a:t>
            </a:r>
            <a:endParaRPr lang="en-US"/>
          </a:p>
        </p:txBody>
      </p:sp>
      <p:pic>
        <p:nvPicPr>
          <p:cNvPr id="4" name="Picture 3" descr="PSHE - Horley Infant School">
            <a:extLst>
              <a:ext uri="{FF2B5EF4-FFF2-40B4-BE49-F238E27FC236}">
                <a16:creationId xmlns:a16="http://schemas.microsoft.com/office/drawing/2014/main" id="{6370E9CA-7168-EE61-BCB5-81C95EFF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44" y="0"/>
            <a:ext cx="1299027" cy="74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6FE8DF-6E4D-B3A3-1947-D0D48B6E6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5" y="1161797"/>
            <a:ext cx="9231086" cy="48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8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10AF6-F5EB-E03F-ECFB-CA61A1516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35B48-2029-BBEB-D080-4A61B583A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886" y="123466"/>
            <a:ext cx="7701237" cy="354999"/>
          </a:xfrm>
        </p:spPr>
        <p:txBody>
          <a:bodyPr lIns="91440" tIns="45720" rIns="91440" bIns="45720" anchor="ctr"/>
          <a:lstStyle/>
          <a:p>
            <a:r>
              <a:rPr lang="en-GB" sz="2600">
                <a:latin typeface="ABeeZee"/>
              </a:rPr>
              <a:t>PSHE Overview </a:t>
            </a:r>
            <a:endParaRPr lang="en-US"/>
          </a:p>
        </p:txBody>
      </p:sp>
      <p:pic>
        <p:nvPicPr>
          <p:cNvPr id="4" name="Picture 3" descr="PSHE - Horley Infant School">
            <a:extLst>
              <a:ext uri="{FF2B5EF4-FFF2-40B4-BE49-F238E27FC236}">
                <a16:creationId xmlns:a16="http://schemas.microsoft.com/office/drawing/2014/main" id="{D8732523-FEA4-B0E2-3432-EA1148E34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44" y="0"/>
            <a:ext cx="1299027" cy="747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16FDEE-95F6-2603-2372-DD44BF0D6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8" y="916988"/>
            <a:ext cx="9412515" cy="50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9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7D5D9-6B6C-35D9-CF86-9CBCD3801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20833-5037-68D1-FC9D-7956015553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886" y="123466"/>
            <a:ext cx="7701237" cy="354999"/>
          </a:xfrm>
        </p:spPr>
        <p:txBody>
          <a:bodyPr lIns="91440" tIns="45720" rIns="91440" bIns="45720" anchor="ctr"/>
          <a:lstStyle/>
          <a:p>
            <a:r>
              <a:rPr lang="en-GB" sz="2600">
                <a:latin typeface="ABeeZee"/>
              </a:rPr>
              <a:t>PSHE Overview </a:t>
            </a:r>
            <a:endParaRPr lang="en-US"/>
          </a:p>
        </p:txBody>
      </p:sp>
      <p:pic>
        <p:nvPicPr>
          <p:cNvPr id="4" name="Picture 3" descr="PSHE - Horley Infant School">
            <a:extLst>
              <a:ext uri="{FF2B5EF4-FFF2-40B4-BE49-F238E27FC236}">
                <a16:creationId xmlns:a16="http://schemas.microsoft.com/office/drawing/2014/main" id="{12F10627-A3E0-8AEB-CE4F-5D0BB799E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44" y="0"/>
            <a:ext cx="1299027" cy="747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2B59EB-7903-74B5-EC4E-FF0034451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85" y="1089886"/>
            <a:ext cx="9027887" cy="508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2465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UL Generic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4E83BE"/>
      </a:accent1>
      <a:accent2>
        <a:srgbClr val="D55D5D"/>
      </a:accent2>
      <a:accent3>
        <a:srgbClr val="3E9C64"/>
      </a:accent3>
      <a:accent4>
        <a:srgbClr val="D17E3F"/>
      </a:accent4>
      <a:accent5>
        <a:srgbClr val="8262A6"/>
      </a:accent5>
      <a:accent6>
        <a:srgbClr val="C35993"/>
      </a:accent6>
      <a:hlink>
        <a:srgbClr val="4E83BE"/>
      </a:hlink>
      <a:folHlink>
        <a:srgbClr val="88A4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RE">
  <a:themeElements>
    <a:clrScheme name="UL Humanitie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8262A6"/>
      </a:accent1>
      <a:accent2>
        <a:srgbClr val="D17E3F"/>
      </a:accent2>
      <a:accent3>
        <a:srgbClr val="3E9C64"/>
      </a:accent3>
      <a:accent4>
        <a:srgbClr val="4E83BE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DT">
  <a:themeElements>
    <a:clrScheme name="UL Technology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88A442"/>
      </a:accent1>
      <a:accent2>
        <a:srgbClr val="D17E3F"/>
      </a:accent2>
      <a:accent3>
        <a:srgbClr val="8262A6"/>
      </a:accent3>
      <a:accent4>
        <a:srgbClr val="4E83BE"/>
      </a:accent4>
      <a:accent5>
        <a:srgbClr val="3E9C64"/>
      </a:accent5>
      <a:accent6>
        <a:srgbClr val="C35993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usic">
  <a:themeElements>
    <a:clrScheme name="UL Art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C35993"/>
      </a:accent1>
      <a:accent2>
        <a:srgbClr val="D17E3F"/>
      </a:accent2>
      <a:accent3>
        <a:srgbClr val="8262A6"/>
      </a:accent3>
      <a:accent4>
        <a:srgbClr val="4E83BE"/>
      </a:accent4>
      <a:accent5>
        <a:srgbClr val="3E9C64"/>
      </a:accent5>
      <a:accent6>
        <a:srgbClr val="D55D5D"/>
      </a:accent6>
      <a:hlink>
        <a:srgbClr val="88A442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L Generic">
  <a:themeElements>
    <a:clrScheme name="UL Generic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4E83BE"/>
      </a:accent1>
      <a:accent2>
        <a:srgbClr val="D55D5D"/>
      </a:accent2>
      <a:accent3>
        <a:srgbClr val="3E9C64"/>
      </a:accent3>
      <a:accent4>
        <a:srgbClr val="D17E3F"/>
      </a:accent4>
      <a:accent5>
        <a:srgbClr val="8262A6"/>
      </a:accent5>
      <a:accent6>
        <a:srgbClr val="C35993"/>
      </a:accent6>
      <a:hlink>
        <a:srgbClr val="4E83BE"/>
      </a:hlink>
      <a:folHlink>
        <a:srgbClr val="88A44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istory">
  <a:themeElements>
    <a:clrScheme name="UL Humanitie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8262A6"/>
      </a:accent1>
      <a:accent2>
        <a:srgbClr val="D17E3F"/>
      </a:accent2>
      <a:accent3>
        <a:srgbClr val="3E9C64"/>
      </a:accent3>
      <a:accent4>
        <a:srgbClr val="4E83BE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t">
  <a:themeElements>
    <a:clrScheme name="UL Art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C35993"/>
      </a:accent1>
      <a:accent2>
        <a:srgbClr val="D17E3F"/>
      </a:accent2>
      <a:accent3>
        <a:srgbClr val="8262A6"/>
      </a:accent3>
      <a:accent4>
        <a:srgbClr val="4E83BE"/>
      </a:accent4>
      <a:accent5>
        <a:srgbClr val="3E9C64"/>
      </a:accent5>
      <a:accent6>
        <a:srgbClr val="D55D5D"/>
      </a:accent6>
      <a:hlink>
        <a:srgbClr val="88A442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nglish">
  <a:themeElements>
    <a:clrScheme name="UL English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3E9C64"/>
      </a:accent1>
      <a:accent2>
        <a:srgbClr val="D17E3F"/>
      </a:accent2>
      <a:accent3>
        <a:srgbClr val="8262A6"/>
      </a:accent3>
      <a:accent4>
        <a:srgbClr val="4E83BE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eography">
  <a:themeElements>
    <a:clrScheme name="UL Humanitie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8262A6"/>
      </a:accent1>
      <a:accent2>
        <a:srgbClr val="D17E3F"/>
      </a:accent2>
      <a:accent3>
        <a:srgbClr val="3E9C64"/>
      </a:accent3>
      <a:accent4>
        <a:srgbClr val="4E83BE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ths">
  <a:themeElements>
    <a:clrScheme name="UL Mathematic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4E83BE"/>
      </a:accent1>
      <a:accent2>
        <a:srgbClr val="D17E3F"/>
      </a:accent2>
      <a:accent3>
        <a:srgbClr val="3E9C64"/>
      </a:accent3>
      <a:accent4>
        <a:srgbClr val="8262A6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cience">
  <a:themeElements>
    <a:clrScheme name="UL Science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D17E3F"/>
      </a:accent1>
      <a:accent2>
        <a:srgbClr val="8262A6"/>
      </a:accent2>
      <a:accent3>
        <a:srgbClr val="3E9C64"/>
      </a:accent3>
      <a:accent4>
        <a:srgbClr val="4E83BE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omputing">
  <a:themeElements>
    <a:clrScheme name="UL Technology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88A442"/>
      </a:accent1>
      <a:accent2>
        <a:srgbClr val="D17E3F"/>
      </a:accent2>
      <a:accent3>
        <a:srgbClr val="8262A6"/>
      </a:accent3>
      <a:accent4>
        <a:srgbClr val="4E83BE"/>
      </a:accent4>
      <a:accent5>
        <a:srgbClr val="3E9C64"/>
      </a:accent5>
      <a:accent6>
        <a:srgbClr val="C35993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5f848f1-11d1-4789-b0d1-3abb4b7e0dd3">
      <UserInfo>
        <DisplayName>Carmen Brocklehurst</DisplayName>
        <AccountId>31</AccountId>
        <AccountType/>
      </UserInfo>
      <UserInfo>
        <DisplayName>SharingLinks.9f52e38d-3f1a-49da-addd-37a953704c60.OrganizationEdit.dd9d40e2-a800-464e-9912-c042c82ef4f4</DisplayName>
        <AccountId>345</AccountId>
        <AccountType/>
      </UserInfo>
      <UserInfo>
        <DisplayName>Nicola McCarthy</DisplayName>
        <AccountId>18</AccountId>
        <AccountType/>
      </UserInfo>
      <UserInfo>
        <DisplayName>Nikkita Dillon</DisplayName>
        <AccountId>39</AccountId>
        <AccountType/>
      </UserInfo>
      <UserInfo>
        <DisplayName>SharingLinks.3738c713-a9e2-4284-89a4-91c425f08d45.OrganizationEdit.df8b1915-b797-4b19-8cd4-128724e2b9c3</DisplayName>
        <AccountId>639</AccountId>
        <AccountType/>
      </UserInfo>
      <UserInfo>
        <DisplayName>Nicola Morris</DisplayName>
        <AccountId>26</AccountId>
        <AccountType/>
      </UserInfo>
      <UserInfo>
        <DisplayName>SharingLinks.15d5376b-112f-4265-be05-402213255a4a.OrganizationEdit.1204234b-bd5d-496d-b8d4-ebef0373eb3f</DisplayName>
        <AccountId>33</AccountId>
        <AccountType/>
      </UserInfo>
      <UserInfo>
        <DisplayName>SharingLinks.00135d47-2fb7-46f5-a631-b843e99add03.OrganizationEdit.28cfd51e-8290-4c81-833c-d3c4bdf8b6c9</DisplayName>
        <AccountId>475</AccountId>
        <AccountType/>
      </UserInfo>
      <UserInfo>
        <DisplayName>Lisa Burke</DisplayName>
        <AccountId>30</AccountId>
        <AccountType/>
      </UserInfo>
      <UserInfo>
        <DisplayName>Judith Richens</DisplayName>
        <AccountId>13</AccountId>
        <AccountType/>
      </UserInfo>
      <UserInfo>
        <DisplayName>Catherine Clarke</DisplayName>
        <AccountId>20</AccountId>
        <AccountType/>
      </UserInfo>
    </SharedWithUsers>
    <TaxCatchAll xmlns="d5f848f1-11d1-4789-b0d1-3abb4b7e0dd3" xsi:nil="true"/>
    <lcf76f155ced4ddcb4097134ff3c332f xmlns="4495cc6d-9d34-4c56-9eea-2f99008174a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91FCFB9D42FD408854064C6B7E0F42" ma:contentTypeVersion="18" ma:contentTypeDescription="Create a new document." ma:contentTypeScope="" ma:versionID="74ae47e3aa3a0e7052f3b41b5ad725ca">
  <xsd:schema xmlns:xsd="http://www.w3.org/2001/XMLSchema" xmlns:xs="http://www.w3.org/2001/XMLSchema" xmlns:p="http://schemas.microsoft.com/office/2006/metadata/properties" xmlns:ns2="4495cc6d-9d34-4c56-9eea-2f99008174a9" xmlns:ns3="d5f848f1-11d1-4789-b0d1-3abb4b7e0dd3" targetNamespace="http://schemas.microsoft.com/office/2006/metadata/properties" ma:root="true" ma:fieldsID="4b65ee2e851953e8bdc64f0f7e43adc3" ns2:_="" ns3:_="">
    <xsd:import namespace="4495cc6d-9d34-4c56-9eea-2f99008174a9"/>
    <xsd:import namespace="d5f848f1-11d1-4789-b0d1-3abb4b7e0d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5cc6d-9d34-4c56-9eea-2f9900817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d767e7-f598-4303-b262-194409d70b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848f1-11d1-4789-b0d1-3abb4b7e0dd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77edad-413a-493c-a84f-9bf939aad13b}" ma:internalName="TaxCatchAll" ma:showField="CatchAllData" ma:web="d5f848f1-11d1-4789-b0d1-3abb4b7e0d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20F8DA-C4FB-4450-BACC-F5A742E79B9F}">
  <ds:schemaRefs>
    <ds:schemaRef ds:uri="http://purl.org/dc/elements/1.1/"/>
    <ds:schemaRef ds:uri="4495cc6d-9d34-4c56-9eea-2f99008174a9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d5f848f1-11d1-4789-b0d1-3abb4b7e0dd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86D1F2-C16D-4D4F-9EC6-336918210B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95cc6d-9d34-4c56-9eea-2f99008174a9"/>
    <ds:schemaRef ds:uri="d5f848f1-11d1-4789-b0d1-3abb4b7e0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654</Words>
  <Application>Microsoft Office PowerPoint</Application>
  <PresentationFormat>A4 Paper (210x297 mm)</PresentationFormat>
  <Paragraphs>124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Title Slide</vt:lpstr>
      <vt:lpstr>UL Generic</vt:lpstr>
      <vt:lpstr>History</vt:lpstr>
      <vt:lpstr>Art</vt:lpstr>
      <vt:lpstr>English</vt:lpstr>
      <vt:lpstr>Geography</vt:lpstr>
      <vt:lpstr>Maths</vt:lpstr>
      <vt:lpstr>Science</vt:lpstr>
      <vt:lpstr>Computing</vt:lpstr>
      <vt:lpstr>RE</vt:lpstr>
      <vt:lpstr>DT</vt:lpstr>
      <vt:lpstr>Music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John Lynch</cp:lastModifiedBy>
  <cp:revision>41</cp:revision>
  <dcterms:created xsi:type="dcterms:W3CDTF">2021-04-22T13:12:58Z</dcterms:created>
  <dcterms:modified xsi:type="dcterms:W3CDTF">2026-07-14T14:39:41Z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0x0101009291FCFB9D42FD408854064C6B7E0F42</vt:lpwstr>
  </property>
</Properties>
</file>